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52E8D-77AD-4491-9000-6257F49C7143}" v="2" dt="2024-06-28T03:44:06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8" d="100"/>
          <a:sy n="18" d="100"/>
        </p:scale>
        <p:origin x="28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민준 여" userId="ae1943dcf67cdf5f" providerId="LiveId" clId="{5680DD43-8047-4756-9C44-7BA67371204B}"/>
    <pc:docChg chg="delSld">
      <pc:chgData name="민준 여" userId="ae1943dcf67cdf5f" providerId="LiveId" clId="{5680DD43-8047-4756-9C44-7BA67371204B}" dt="2024-06-28T03:48:54.976" v="0" actId="47"/>
      <pc:docMkLst>
        <pc:docMk/>
      </pc:docMkLst>
      <pc:sldChg chg="del">
        <pc:chgData name="민준 여" userId="ae1943dcf67cdf5f" providerId="LiveId" clId="{5680DD43-8047-4756-9C44-7BA67371204B}" dt="2024-06-28T03:48:54.976" v="0" actId="47"/>
        <pc:sldMkLst>
          <pc:docMk/>
          <pc:sldMk cId="612776008" sldId="256"/>
        </pc:sldMkLst>
      </pc:sldChg>
    </pc:docChg>
  </pc:docChgLst>
  <pc:docChgLst>
    <pc:chgData name="민준 여" userId="ae1943dcf67cdf5f" providerId="LiveId" clId="{23FC48FE-C143-4D14-91A5-541B589FCBDC}"/>
    <pc:docChg chg="custSel modSld">
      <pc:chgData name="민준 여" userId="ae1943dcf67cdf5f" providerId="LiveId" clId="{23FC48FE-C143-4D14-91A5-541B589FCBDC}" dt="2024-04-05T06:40:31.636" v="1"/>
      <pc:docMkLst>
        <pc:docMk/>
      </pc:docMkLst>
      <pc:sldChg chg="addSp delSp modSp mod">
        <pc:chgData name="민준 여" userId="ae1943dcf67cdf5f" providerId="LiveId" clId="{23FC48FE-C143-4D14-91A5-541B589FCBDC}" dt="2024-04-05T06:40:31.636" v="1"/>
        <pc:sldMkLst>
          <pc:docMk/>
          <pc:sldMk cId="612776008" sldId="256"/>
        </pc:sldMkLst>
        <pc:spChg chg="add 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2" creationId="{CC762A07-860C-84D8-58D1-C9E75BC854EB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4" creationId="{38154E47-D2EB-2EAA-F4B8-FD6BBE7CD201}"/>
          </ac:spMkLst>
        </pc:spChg>
        <pc:spChg chg="del">
          <ac:chgData name="민준 여" userId="ae1943dcf67cdf5f" providerId="LiveId" clId="{23FC48FE-C143-4D14-91A5-541B589FCBDC}" dt="2024-04-05T06:40:27.319" v="0" actId="478"/>
          <ac:spMkLst>
            <pc:docMk/>
            <pc:sldMk cId="612776008" sldId="256"/>
            <ac:spMk id="5" creationId="{00000000-0000-0000-0000-000000000000}"/>
          </ac:spMkLst>
        </pc:spChg>
        <pc:spChg chg="del">
          <ac:chgData name="민준 여" userId="ae1943dcf67cdf5f" providerId="LiveId" clId="{23FC48FE-C143-4D14-91A5-541B589FCBDC}" dt="2024-04-05T06:40:27.319" v="0" actId="478"/>
          <ac:spMkLst>
            <pc:docMk/>
            <pc:sldMk cId="612776008" sldId="256"/>
            <ac:spMk id="6" creationId="{00000000-0000-0000-0000-000000000000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7" creationId="{05A49CD7-0DC4-52FF-1DBB-1CF799EE0381}"/>
          </ac:spMkLst>
        </pc:spChg>
        <pc:spChg chg="del">
          <ac:chgData name="민준 여" userId="ae1943dcf67cdf5f" providerId="LiveId" clId="{23FC48FE-C143-4D14-91A5-541B589FCBDC}" dt="2024-04-05T06:40:27.319" v="0" actId="478"/>
          <ac:spMkLst>
            <pc:docMk/>
            <pc:sldMk cId="612776008" sldId="256"/>
            <ac:spMk id="8" creationId="{00000000-0000-0000-0000-000000000000}"/>
          </ac:spMkLst>
        </pc:spChg>
        <pc:spChg chg="del">
          <ac:chgData name="민준 여" userId="ae1943dcf67cdf5f" providerId="LiveId" clId="{23FC48FE-C143-4D14-91A5-541B589FCBDC}" dt="2024-04-05T06:40:27.319" v="0" actId="478"/>
          <ac:spMkLst>
            <pc:docMk/>
            <pc:sldMk cId="612776008" sldId="256"/>
            <ac:spMk id="9" creationId="{00000000-0000-0000-0000-000000000000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10" creationId="{CD778D03-BB07-188A-C39D-851EF1ED5717}"/>
          </ac:spMkLst>
        </pc:spChg>
        <pc:spChg chg="del">
          <ac:chgData name="민준 여" userId="ae1943dcf67cdf5f" providerId="LiveId" clId="{23FC48FE-C143-4D14-91A5-541B589FCBDC}" dt="2024-04-05T06:40:27.319" v="0" actId="478"/>
          <ac:spMkLst>
            <pc:docMk/>
            <pc:sldMk cId="612776008" sldId="256"/>
            <ac:spMk id="11" creationId="{00000000-0000-0000-0000-000000000000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12" creationId="{2AAD4C89-4DDA-CB38-94FB-138F60908DD8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13" creationId="{885D23F7-E131-B350-075D-B22ACC967EEE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16" creationId="{2DCB9DC4-DECF-26DB-0B4A-D75166183B37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17" creationId="{170CC4BE-1312-8E7C-8C47-123229AEB11B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18" creationId="{4DAECAE3-53D0-045D-6323-019A754F32BF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19" creationId="{C36944B9-E78C-EBF5-BBFF-35FACBFE8028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20" creationId="{793BFE54-2EAB-14FB-944D-670308885BFF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21" creationId="{15AE6C1F-58D8-A18B-CBE6-A60FAF9C0B88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22" creationId="{775AF821-F03C-2393-D53A-FD79AE4E2456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24" creationId="{28B00F05-3677-F315-D483-D0CA155192B2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25" creationId="{0A1B2EAA-4860-6BD5-33F6-A0E06E778E65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26" creationId="{372CFC9F-22A1-49E4-B9BE-85A044182C86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28" creationId="{8EE18651-8B88-4C22-A25E-98273B589327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30" creationId="{78CDE7A5-1018-F46D-65D7-1321710BC15C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32" creationId="{6BBA9723-798C-9B88-ECB3-29E9F8C3020C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33" creationId="{E7BBEC94-0A51-FCE0-A1E2-9F25D6E40425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34" creationId="{4423CDC7-C249-9D81-AE73-8C4288844429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36" creationId="{51EA2A30-4631-41B0-FF2E-D4E25068476F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37" creationId="{33B1168E-1ECB-86CA-848B-5A734DA771B8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41" creationId="{32EF4F28-E76E-324B-3718-21B14DD47202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42" creationId="{2112AB17-5AE5-A475-0FFF-150AA3F2B75A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43" creationId="{C29CB353-8DA3-B398-215B-7E15B8870591}"/>
          </ac:spMkLst>
        </pc:spChg>
        <pc:grpChg chg="add mod">
          <ac:chgData name="민준 여" userId="ae1943dcf67cdf5f" providerId="LiveId" clId="{23FC48FE-C143-4D14-91A5-541B589FCBDC}" dt="2024-04-05T06:40:31.636" v="1"/>
          <ac:grpSpMkLst>
            <pc:docMk/>
            <pc:sldMk cId="612776008" sldId="256"/>
            <ac:grpSpMk id="3" creationId="{E42225AF-5D52-D7DF-B4D5-434FA41FA0E2}"/>
          </ac:grpSpMkLst>
        </pc:grpChg>
        <pc:grpChg chg="mod">
          <ac:chgData name="민준 여" userId="ae1943dcf67cdf5f" providerId="LiveId" clId="{23FC48FE-C143-4D14-91A5-541B589FCBDC}" dt="2024-04-05T06:40:31.636" v="1"/>
          <ac:grpSpMkLst>
            <pc:docMk/>
            <pc:sldMk cId="612776008" sldId="256"/>
            <ac:grpSpMk id="14" creationId="{8BBC6BC1-C294-5C21-D595-947BD7E40A54}"/>
          </ac:grpSpMkLst>
        </pc:grp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15" creationId="{5D323ECA-D686-1165-ECA9-EF72E41ECA1D}"/>
          </ac:picMkLst>
        </pc:pic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23" creationId="{0D96FD3F-493F-4A6F-975A-B8E049C8E355}"/>
          </ac:picMkLst>
        </pc:pic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27" creationId="{48F76D97-27D8-1A9B-0F94-66E9E1472F69}"/>
          </ac:picMkLst>
        </pc:pic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29" creationId="{E37FE2F6-0A6E-682E-3586-D4F3C7C0E376}"/>
          </ac:picMkLst>
        </pc:pic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31" creationId="{6EA087FC-680C-6DFE-F073-BEB31CB95CE4}"/>
          </ac:picMkLst>
        </pc:pic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35" creationId="{3D5D9657-0402-56BE-0FD6-E522CC217293}"/>
          </ac:picMkLst>
        </pc:pic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38" creationId="{7D21418D-3F61-A1A5-C530-FF5B68A7C4CA}"/>
          </ac:picMkLst>
        </pc:pic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39" creationId="{960BA4B1-50B6-0683-6B1D-3F4B9C82B7C3}"/>
          </ac:picMkLst>
        </pc:pic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40" creationId="{F4A0D1CE-0FB4-BDD6-ED9A-77A426F003F8}"/>
          </ac:picMkLst>
        </pc:picChg>
      </pc:sldChg>
    </pc:docChg>
  </pc:docChgLst>
  <pc:docChgLst>
    <pc:chgData name="민준 여" userId="ae1943dcf67cdf5f" providerId="LiveId" clId="{D0F52E8D-77AD-4491-9000-6257F49C7143}"/>
    <pc:docChg chg="undo custSel addSld modSld">
      <pc:chgData name="민준 여" userId="ae1943dcf67cdf5f" providerId="LiveId" clId="{D0F52E8D-77AD-4491-9000-6257F49C7143}" dt="2024-06-28T03:47:23.782" v="50"/>
      <pc:docMkLst>
        <pc:docMk/>
      </pc:docMkLst>
      <pc:sldChg chg="addSp delSp mod">
        <pc:chgData name="민준 여" userId="ae1943dcf67cdf5f" providerId="LiveId" clId="{D0F52E8D-77AD-4491-9000-6257F49C7143}" dt="2024-06-28T03:42:07.881" v="1" actId="22"/>
        <pc:sldMkLst>
          <pc:docMk/>
          <pc:sldMk cId="612776008" sldId="256"/>
        </pc:sldMkLst>
        <pc:picChg chg="add del">
          <ac:chgData name="민준 여" userId="ae1943dcf67cdf5f" providerId="LiveId" clId="{D0F52E8D-77AD-4491-9000-6257F49C7143}" dt="2024-06-28T03:42:07.881" v="1" actId="22"/>
          <ac:picMkLst>
            <pc:docMk/>
            <pc:sldMk cId="612776008" sldId="256"/>
            <ac:picMk id="6" creationId="{33A31F6D-70BA-FA6A-2D00-DFDB1AA1523C}"/>
          </ac:picMkLst>
        </pc:picChg>
      </pc:sldChg>
      <pc:sldChg chg="addSp delSp modSp add mod">
        <pc:chgData name="민준 여" userId="ae1943dcf67cdf5f" providerId="LiveId" clId="{D0F52E8D-77AD-4491-9000-6257F49C7143}" dt="2024-06-28T03:47:23.782" v="50"/>
        <pc:sldMkLst>
          <pc:docMk/>
          <pc:sldMk cId="1812849522" sldId="257"/>
        </pc:sldMkLst>
        <pc:spChg chg="mod">
          <ac:chgData name="민준 여" userId="ae1943dcf67cdf5f" providerId="LiveId" clId="{D0F52E8D-77AD-4491-9000-6257F49C7143}" dt="2024-06-28T03:44:13.185" v="7" actId="14100"/>
          <ac:spMkLst>
            <pc:docMk/>
            <pc:sldMk cId="1812849522" sldId="257"/>
            <ac:spMk id="2" creationId="{CC762A07-860C-84D8-58D1-C9E75BC854EB}"/>
          </ac:spMkLst>
        </pc:spChg>
        <pc:spChg chg="mod">
          <ac:chgData name="민준 여" userId="ae1943dcf67cdf5f" providerId="LiveId" clId="{D0F52E8D-77AD-4491-9000-6257F49C7143}" dt="2024-06-28T03:45:13.545" v="15" actId="20577"/>
          <ac:spMkLst>
            <pc:docMk/>
            <pc:sldMk cId="1812849522" sldId="257"/>
            <ac:spMk id="10" creationId="{CD778D03-BB07-188A-C39D-851EF1ED5717}"/>
          </ac:spMkLst>
        </pc:spChg>
        <pc:spChg chg="mod">
          <ac:chgData name="민준 여" userId="ae1943dcf67cdf5f" providerId="LiveId" clId="{D0F52E8D-77AD-4491-9000-6257F49C7143}" dt="2024-06-28T03:45:46.690" v="39" actId="6549"/>
          <ac:spMkLst>
            <pc:docMk/>
            <pc:sldMk cId="1812849522" sldId="257"/>
            <ac:spMk id="16" creationId="{2DCB9DC4-DECF-26DB-0B4A-D75166183B37}"/>
          </ac:spMkLst>
        </pc:spChg>
        <pc:spChg chg="del mod">
          <ac:chgData name="민준 여" userId="ae1943dcf67cdf5f" providerId="LiveId" clId="{D0F52E8D-77AD-4491-9000-6257F49C7143}" dt="2024-06-28T03:45:52.889" v="41" actId="478"/>
          <ac:spMkLst>
            <pc:docMk/>
            <pc:sldMk cId="1812849522" sldId="257"/>
            <ac:spMk id="19" creationId="{C36944B9-E78C-EBF5-BBFF-35FACBFE8028}"/>
          </ac:spMkLst>
        </pc:spChg>
        <pc:spChg chg="mod">
          <ac:chgData name="민준 여" userId="ae1943dcf67cdf5f" providerId="LiveId" clId="{D0F52E8D-77AD-4491-9000-6257F49C7143}" dt="2024-06-28T03:46:50.074" v="46" actId="6549"/>
          <ac:spMkLst>
            <pc:docMk/>
            <pc:sldMk cId="1812849522" sldId="257"/>
            <ac:spMk id="24" creationId="{28B00F05-3677-F315-D483-D0CA155192B2}"/>
          </ac:spMkLst>
        </pc:spChg>
        <pc:spChg chg="mod">
          <ac:chgData name="민준 여" userId="ae1943dcf67cdf5f" providerId="LiveId" clId="{D0F52E8D-77AD-4491-9000-6257F49C7143}" dt="2024-06-28T03:47:03.684" v="47"/>
          <ac:spMkLst>
            <pc:docMk/>
            <pc:sldMk cId="1812849522" sldId="257"/>
            <ac:spMk id="28" creationId="{8EE18651-8B88-4C22-A25E-98273B589327}"/>
          </ac:spMkLst>
        </pc:spChg>
        <pc:spChg chg="mod">
          <ac:chgData name="민준 여" userId="ae1943dcf67cdf5f" providerId="LiveId" clId="{D0F52E8D-77AD-4491-9000-6257F49C7143}" dt="2024-06-28T03:47:09.469" v="48"/>
          <ac:spMkLst>
            <pc:docMk/>
            <pc:sldMk cId="1812849522" sldId="257"/>
            <ac:spMk id="30" creationId="{78CDE7A5-1018-F46D-65D7-1321710BC15C}"/>
          </ac:spMkLst>
        </pc:spChg>
        <pc:spChg chg="mod">
          <ac:chgData name="민준 여" userId="ae1943dcf67cdf5f" providerId="LiveId" clId="{D0F52E8D-77AD-4491-9000-6257F49C7143}" dt="2024-06-28T03:47:14.740" v="49"/>
          <ac:spMkLst>
            <pc:docMk/>
            <pc:sldMk cId="1812849522" sldId="257"/>
            <ac:spMk id="32" creationId="{6BBA9723-798C-9B88-ECB3-29E9F8C3020C}"/>
          </ac:spMkLst>
        </pc:spChg>
        <pc:spChg chg="mod">
          <ac:chgData name="민준 여" userId="ae1943dcf67cdf5f" providerId="LiveId" clId="{D0F52E8D-77AD-4491-9000-6257F49C7143}" dt="2024-06-28T03:47:23.782" v="50"/>
          <ac:spMkLst>
            <pc:docMk/>
            <pc:sldMk cId="1812849522" sldId="257"/>
            <ac:spMk id="36" creationId="{51EA2A30-4631-41B0-FF2E-D4E25068476F}"/>
          </ac:spMkLst>
        </pc:spChg>
        <pc:spChg chg="mod">
          <ac:chgData name="민준 여" userId="ae1943dcf67cdf5f" providerId="LiveId" clId="{D0F52E8D-77AD-4491-9000-6257F49C7143}" dt="2024-06-28T03:45:19.153" v="29" actId="20577"/>
          <ac:spMkLst>
            <pc:docMk/>
            <pc:sldMk cId="1812849522" sldId="257"/>
            <ac:spMk id="41" creationId="{32EF4F28-E76E-324B-3718-21B14DD47202}"/>
          </ac:spMkLst>
        </pc:spChg>
        <pc:spChg chg="mod">
          <ac:chgData name="민준 여" userId="ae1943dcf67cdf5f" providerId="LiveId" clId="{D0F52E8D-77AD-4491-9000-6257F49C7143}" dt="2024-06-28T03:45:22.880" v="32" actId="20577"/>
          <ac:spMkLst>
            <pc:docMk/>
            <pc:sldMk cId="1812849522" sldId="257"/>
            <ac:spMk id="42" creationId="{2112AB17-5AE5-A475-0FFF-150AA3F2B75A}"/>
          </ac:spMkLst>
        </pc:spChg>
        <pc:spChg chg="mod">
          <ac:chgData name="민준 여" userId="ae1943dcf67cdf5f" providerId="LiveId" clId="{D0F52E8D-77AD-4491-9000-6257F49C7143}" dt="2024-06-28T03:45:27.532" v="36" actId="1076"/>
          <ac:spMkLst>
            <pc:docMk/>
            <pc:sldMk cId="1812849522" sldId="257"/>
            <ac:spMk id="43" creationId="{C29CB353-8DA3-B398-215B-7E15B8870591}"/>
          </ac:spMkLst>
        </pc:spChg>
        <pc:picChg chg="add mod">
          <ac:chgData name="민준 여" userId="ae1943dcf67cdf5f" providerId="LiveId" clId="{D0F52E8D-77AD-4491-9000-6257F49C7143}" dt="2024-06-28T03:44:14.438" v="8" actId="1076"/>
          <ac:picMkLst>
            <pc:docMk/>
            <pc:sldMk cId="1812849522" sldId="257"/>
            <ac:picMk id="6" creationId="{D95DC4A1-A2A3-B841-B643-714519C297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7">
            <a:extLst>
              <a:ext uri="{FF2B5EF4-FFF2-40B4-BE49-F238E27FC236}">
                <a16:creationId xmlns:a16="http://schemas.microsoft.com/office/drawing/2014/main" id="{CC762A07-860C-84D8-58D1-C9E75BC854EB}"/>
              </a:ext>
            </a:extLst>
          </p:cNvPr>
          <p:cNvSpPr/>
          <p:nvPr/>
        </p:nvSpPr>
        <p:spPr>
          <a:xfrm>
            <a:off x="419100" y="3505193"/>
            <a:ext cx="27614705" cy="4049498"/>
          </a:xfrm>
          <a:prstGeom prst="roundRect">
            <a:avLst/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6910" b="1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Self-Enabled Write-Assist Cells for High-Density SRAM in a Resistance-Dominated Technology Node</a:t>
            </a:r>
          </a:p>
          <a:p>
            <a:pPr algn="ctr"/>
            <a:r>
              <a:rPr lang="en-US" altLang="ko-KR" sz="691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Minjune</a:t>
            </a:r>
            <a:r>
              <a:rPr lang="en-US" altLang="ko-KR" sz="691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 Yeo</a:t>
            </a:r>
            <a:r>
              <a:rPr lang="en-US" altLang="ko-KR" sz="691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1</a:t>
            </a:r>
            <a:r>
              <a:rPr lang="en-US" altLang="ko-KR" sz="691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, </a:t>
            </a:r>
            <a:r>
              <a:rPr lang="en-US" altLang="ko-KR" sz="691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Keonhee</a:t>
            </a:r>
            <a:r>
              <a:rPr lang="en-US" altLang="ko-KR" sz="691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Cho</a:t>
            </a:r>
            <a:r>
              <a:rPr lang="en-US" altLang="ko-KR" sz="691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2</a:t>
            </a:r>
            <a:r>
              <a:rPr lang="en-US" altLang="ko-KR" sz="691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Seung Jae Yei</a:t>
            </a:r>
            <a:r>
              <a:rPr lang="en-US" altLang="ko-KR" sz="691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1</a:t>
            </a:r>
            <a:r>
              <a:rPr lang="en-US" altLang="ko-KR" sz="691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and </a:t>
            </a:r>
            <a:r>
              <a:rPr lang="en-US" altLang="ko-KR" sz="691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Seong</a:t>
            </a:r>
            <a:r>
              <a:rPr lang="en-US" altLang="ko-KR" sz="691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-Ook Jung</a:t>
            </a:r>
            <a:r>
              <a:rPr lang="en-US" altLang="ko-KR" sz="691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1</a:t>
            </a:r>
            <a:r>
              <a:rPr lang="en-US" altLang="ko-KR" sz="691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</a:t>
            </a:r>
          </a:p>
          <a:p>
            <a:pPr algn="ctr"/>
            <a:r>
              <a:rPr lang="en-US" altLang="ko-KR" sz="6910" i="1" kern="0" baseline="30000" dirty="0">
                <a:effectLst/>
                <a:latin typeface="Times New Roman" panose="02020603050405020304" pitchFamily="18" charset="0"/>
                <a:ea typeface="jmhvci"/>
              </a:rPr>
              <a:t>1</a:t>
            </a:r>
            <a:r>
              <a:rPr lang="en-US" altLang="ko-KR" sz="6910" i="1" kern="0" dirty="0">
                <a:effectLst/>
                <a:latin typeface="Times New Roman" panose="02020603050405020304" pitchFamily="18" charset="0"/>
                <a:ea typeface="jmhvci"/>
              </a:rPr>
              <a:t>Yonsei University, </a:t>
            </a:r>
            <a:r>
              <a:rPr lang="en-US" altLang="ko-KR" sz="6910" i="1" kern="0" baseline="30000" dirty="0">
                <a:effectLst/>
                <a:latin typeface="Times New Roman" panose="02020603050405020304" pitchFamily="18" charset="0"/>
                <a:ea typeface="jmhvci"/>
              </a:rPr>
              <a:t>2</a:t>
            </a:r>
            <a:r>
              <a:rPr lang="en-US" altLang="ko-KR" sz="6910" i="1" kern="0" dirty="0">
                <a:effectLst/>
                <a:latin typeface="Times New Roman" panose="02020603050405020304" pitchFamily="18" charset="0"/>
                <a:ea typeface="jmhvci"/>
              </a:rPr>
              <a:t>Samsung Electronics, Korea</a:t>
            </a:r>
            <a:endParaRPr lang="ko-KR" altLang="ko-KR" sz="6910" kern="1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42225AF-5D52-D7DF-B4D5-434FA41FA0E2}"/>
              </a:ext>
            </a:extLst>
          </p:cNvPr>
          <p:cNvGrpSpPr/>
          <p:nvPr/>
        </p:nvGrpSpPr>
        <p:grpSpPr>
          <a:xfrm>
            <a:off x="464463" y="7815027"/>
            <a:ext cx="29297067" cy="32896828"/>
            <a:chOff x="133966" y="6124990"/>
            <a:chExt cx="29297067" cy="32896828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38154E47-D2EB-2EAA-F4B8-FD6BBE7CD201}"/>
                </a:ext>
              </a:extLst>
            </p:cNvPr>
            <p:cNvSpPr/>
            <p:nvPr/>
          </p:nvSpPr>
          <p:spPr>
            <a:xfrm>
              <a:off x="271493" y="6555935"/>
              <a:ext cx="14338539" cy="10740748"/>
            </a:xfrm>
            <a:prstGeom prst="roundRect">
              <a:avLst>
                <a:gd name="adj" fmla="val 4013"/>
              </a:avLst>
            </a:prstGeom>
            <a:solidFill>
              <a:srgbClr val="DAE9F6"/>
            </a:solidFill>
            <a:ln>
              <a:noFill/>
            </a:ln>
            <a:effectLst>
              <a:outerShdw dist="1016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모서리가 둥근 직사각형 18">
              <a:extLst>
                <a:ext uri="{FF2B5EF4-FFF2-40B4-BE49-F238E27FC236}">
                  <a16:creationId xmlns:a16="http://schemas.microsoft.com/office/drawing/2014/main" id="{05A49CD7-0DC4-52FF-1DBB-1CF799EE0381}"/>
                </a:ext>
              </a:extLst>
            </p:cNvPr>
            <p:cNvSpPr/>
            <p:nvPr/>
          </p:nvSpPr>
          <p:spPr>
            <a:xfrm>
              <a:off x="535453" y="6124990"/>
              <a:ext cx="4290909" cy="783193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dash"/>
              <a:miter lim="800000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4000" b="1" kern="0" dirty="0">
                  <a:ln w="28575">
                    <a:noFill/>
                    <a:prstDash val="dash"/>
                  </a:ln>
                  <a:solidFill>
                    <a:schemeClr val="bg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1. Introduction</a:t>
              </a:r>
              <a:endParaRPr kumimoji="0" lang="ko-KR" altLang="en-US" sz="4000" b="1" i="0" u="none" strike="noStrike" kern="0" cap="none" spc="0" normalizeH="0" baseline="0" noProof="0" dirty="0">
                <a:ln w="285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0" name="모서리가 둥근 직사각형 19">
              <a:extLst>
                <a:ext uri="{FF2B5EF4-FFF2-40B4-BE49-F238E27FC236}">
                  <a16:creationId xmlns:a16="http://schemas.microsoft.com/office/drawing/2014/main" id="{CD778D03-BB07-188A-C39D-851EF1ED5717}"/>
                </a:ext>
              </a:extLst>
            </p:cNvPr>
            <p:cNvSpPr/>
            <p:nvPr/>
          </p:nvSpPr>
          <p:spPr>
            <a:xfrm>
              <a:off x="271493" y="6833605"/>
              <a:ext cx="14228243" cy="5241617"/>
            </a:xfrm>
            <a:prstGeom prst="roundRect">
              <a:avLst>
                <a:gd name="adj" fmla="val 6284"/>
              </a:avLst>
            </a:prstGeom>
            <a:no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>
              <a:normAutofit lnSpcReduction="10000"/>
            </a:bodyPr>
            <a:lstStyle/>
            <a:p>
              <a:pPr marL="685800" marR="0" lvl="0" indent="-685800" algn="just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The need for high-density SRAM increases in applications that process a lot of data in a limited area.</a:t>
              </a:r>
            </a:p>
            <a:p>
              <a:pPr marL="685800" marR="0" lvl="0" indent="-685800" algn="just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For high-density SRAM, cell area is gradually reduced through technology scaling (Figure 1-1).</a:t>
              </a:r>
            </a:p>
            <a:p>
              <a:pPr marL="685800" marR="0" lvl="0" indent="-685800" algn="just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However, in higher tech., resistance increases exponentially due to a decrease in the cross-sectional area and mobility of the interconnect. (Figure 1-2)</a:t>
              </a:r>
            </a:p>
            <a:p>
              <a:pPr marL="685800" marR="0" lvl="0" indent="-685800" algn="just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As a result, the BL resistance per SRAM cell increases, severely reducing the SRAM write yield (Figure 1-3).</a:t>
              </a:r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2AAD4C89-4DDA-CB38-94FB-138F60908DD8}"/>
                </a:ext>
              </a:extLst>
            </p:cNvPr>
            <p:cNvSpPr/>
            <p:nvPr/>
          </p:nvSpPr>
          <p:spPr>
            <a:xfrm>
              <a:off x="15092494" y="6493519"/>
              <a:ext cx="14338539" cy="10803165"/>
            </a:xfrm>
            <a:prstGeom prst="roundRect">
              <a:avLst>
                <a:gd name="adj" fmla="val 4013"/>
              </a:avLst>
            </a:prstGeom>
            <a:solidFill>
              <a:srgbClr val="DAE9F6"/>
            </a:solidFill>
            <a:ln>
              <a:noFill/>
            </a:ln>
            <a:effectLst>
              <a:outerShdw dist="1016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모서리가 둥근 직사각형 18">
              <a:extLst>
                <a:ext uri="{FF2B5EF4-FFF2-40B4-BE49-F238E27FC236}">
                  <a16:creationId xmlns:a16="http://schemas.microsoft.com/office/drawing/2014/main" id="{885D23F7-E131-B350-075D-B22ACC967EEE}"/>
                </a:ext>
              </a:extLst>
            </p:cNvPr>
            <p:cNvSpPr/>
            <p:nvPr/>
          </p:nvSpPr>
          <p:spPr>
            <a:xfrm>
              <a:off x="15280473" y="6124990"/>
              <a:ext cx="5393276" cy="783193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dash"/>
              <a:miter lim="800000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4000" b="1" kern="0" dirty="0">
                  <a:ln w="28575">
                    <a:noFill/>
                    <a:prstDash val="dash"/>
                  </a:ln>
                  <a:solidFill>
                    <a:schemeClr val="bg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2. Previous Work</a:t>
              </a:r>
              <a:endParaRPr kumimoji="0" lang="ko-KR" altLang="en-US" sz="4000" b="1" i="0" u="none" strike="noStrike" kern="0" cap="none" spc="0" normalizeH="0" baseline="0" noProof="0" dirty="0">
                <a:ln w="285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8BBC6BC1-C294-5C21-D595-947BD7E40A54}"/>
                </a:ext>
              </a:extLst>
            </p:cNvPr>
            <p:cNvGrpSpPr/>
            <p:nvPr/>
          </p:nvGrpSpPr>
          <p:grpSpPr>
            <a:xfrm>
              <a:off x="423818" y="12257217"/>
              <a:ext cx="13745576" cy="4869199"/>
              <a:chOff x="423818" y="21678900"/>
              <a:chExt cx="13745576" cy="486919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사각형: 둥근 모서리 36">
                <a:extLst>
                  <a:ext uri="{FF2B5EF4-FFF2-40B4-BE49-F238E27FC236}">
                    <a16:creationId xmlns:a16="http://schemas.microsoft.com/office/drawing/2014/main" id="{33B1168E-1ECB-86CA-848B-5A734DA771B8}"/>
                  </a:ext>
                </a:extLst>
              </p:cNvPr>
              <p:cNvSpPr/>
              <p:nvPr/>
            </p:nvSpPr>
            <p:spPr>
              <a:xfrm>
                <a:off x="437079" y="21678900"/>
                <a:ext cx="13732315" cy="4869199"/>
              </a:xfrm>
              <a:prstGeom prst="roundRect">
                <a:avLst>
                  <a:gd name="adj" fmla="val 6942"/>
                </a:avLst>
              </a:prstGeom>
              <a:solidFill>
                <a:schemeClr val="bg1"/>
              </a:solidFill>
              <a:ln w="762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8" name="그림 37">
                <a:extLst>
                  <a:ext uri="{FF2B5EF4-FFF2-40B4-BE49-F238E27FC236}">
                    <a16:creationId xmlns:a16="http://schemas.microsoft.com/office/drawing/2014/main" id="{7D21418D-3F61-A1A5-C530-FF5B68A7C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3818" y="21866056"/>
                <a:ext cx="4487219" cy="3990969"/>
              </a:xfrm>
              <a:prstGeom prst="rect">
                <a:avLst/>
              </a:prstGeom>
              <a:noFill/>
            </p:spPr>
          </p:pic>
          <p:pic>
            <p:nvPicPr>
              <p:cNvPr id="39" name="그림 38">
                <a:extLst>
                  <a:ext uri="{FF2B5EF4-FFF2-40B4-BE49-F238E27FC236}">
                    <a16:creationId xmlns:a16="http://schemas.microsoft.com/office/drawing/2014/main" id="{960BA4B1-50B6-0683-6B1D-3F4B9C82B7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6757" y="21869550"/>
                <a:ext cx="4284527" cy="3983980"/>
              </a:xfrm>
              <a:prstGeom prst="rect">
                <a:avLst/>
              </a:prstGeom>
              <a:noFill/>
            </p:spPr>
          </p:pic>
          <p:pic>
            <p:nvPicPr>
              <p:cNvPr id="40" name="그림 39">
                <a:extLst>
                  <a:ext uri="{FF2B5EF4-FFF2-40B4-BE49-F238E27FC236}">
                    <a16:creationId xmlns:a16="http://schemas.microsoft.com/office/drawing/2014/main" id="{F4A0D1CE-0FB4-BDD6-ED9A-77A426F00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67004" y="21838098"/>
                <a:ext cx="4487219" cy="4046885"/>
              </a:xfrm>
              <a:prstGeom prst="rect">
                <a:avLst/>
              </a:prstGeom>
              <a:noFill/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EF4F28-E76E-324B-3718-21B14DD47202}"/>
                  </a:ext>
                </a:extLst>
              </p:cNvPr>
              <p:cNvSpPr txBox="1"/>
              <p:nvPr/>
            </p:nvSpPr>
            <p:spPr>
              <a:xfrm>
                <a:off x="2136060" y="25829951"/>
                <a:ext cx="22932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000" b="1" dirty="0"/>
                  <a:t>Figure</a:t>
                </a:r>
                <a:r>
                  <a:rPr lang="ko-KR" altLang="en-US" sz="4000" b="1" dirty="0"/>
                  <a:t> </a:t>
                </a:r>
                <a:r>
                  <a:rPr lang="en-US" altLang="ko-KR" sz="4000" b="1" dirty="0"/>
                  <a:t>1-1</a:t>
                </a:r>
                <a:endParaRPr lang="ko-KR" altLang="en-US" sz="4000" b="1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112AB17-5AE5-A475-0FFF-150AA3F2B75A}"/>
                  </a:ext>
                </a:extLst>
              </p:cNvPr>
              <p:cNvSpPr txBox="1"/>
              <p:nvPr/>
            </p:nvSpPr>
            <p:spPr>
              <a:xfrm>
                <a:off x="6608141" y="25829951"/>
                <a:ext cx="22932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000" b="1" dirty="0"/>
                  <a:t>Figure</a:t>
                </a:r>
                <a:r>
                  <a:rPr lang="ko-KR" altLang="en-US" sz="4000" b="1" dirty="0"/>
                  <a:t> </a:t>
                </a:r>
                <a:r>
                  <a:rPr lang="en-US" altLang="ko-KR" sz="4000" b="1" dirty="0"/>
                  <a:t>1-2</a:t>
                </a:r>
                <a:endParaRPr lang="ko-KR" altLang="en-US" sz="4000" b="1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9CB353-8DA3-B398-215B-7E15B8870591}"/>
                  </a:ext>
                </a:extLst>
              </p:cNvPr>
              <p:cNvSpPr txBox="1"/>
              <p:nvPr/>
            </p:nvSpPr>
            <p:spPr>
              <a:xfrm>
                <a:off x="11177734" y="25829951"/>
                <a:ext cx="22932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4000" b="1" dirty="0"/>
                  <a:t>Figure</a:t>
                </a:r>
                <a:r>
                  <a:rPr lang="ko-KR" altLang="en-US" sz="4000" b="1" dirty="0"/>
                  <a:t> </a:t>
                </a:r>
                <a:r>
                  <a:rPr lang="en-US" altLang="ko-KR" sz="4000" b="1" dirty="0"/>
                  <a:t>1-3</a:t>
                </a:r>
                <a:endParaRPr lang="ko-KR" altLang="en-US" sz="4000" b="1" dirty="0"/>
              </a:p>
            </p:txBody>
          </p:sp>
        </p:grp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5D323ECA-D686-1165-ECA9-EF72E41EC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23828" y="7060904"/>
              <a:ext cx="13203572" cy="998134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CB9DC4-DECF-26DB-0B4A-D75166183B37}"/>
                </a:ext>
              </a:extLst>
            </p:cNvPr>
            <p:cNvSpPr txBox="1"/>
            <p:nvPr/>
          </p:nvSpPr>
          <p:spPr>
            <a:xfrm>
              <a:off x="24760823" y="11770413"/>
              <a:ext cx="447048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Overcoming the limitations of the previous structure</a:t>
              </a:r>
            </a:p>
            <a:p>
              <a:pPr algn="ctr"/>
              <a:r>
                <a:rPr lang="en-US" altLang="ko-KR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Self-Enabled Write Assist cells (SEWACs)</a:t>
              </a:r>
            </a:p>
          </p:txBody>
        </p:sp>
        <p:sp>
          <p:nvSpPr>
            <p:cNvPr id="17" name="화살표: 아래쪽 16">
              <a:extLst>
                <a:ext uri="{FF2B5EF4-FFF2-40B4-BE49-F238E27FC236}">
                  <a16:creationId xmlns:a16="http://schemas.microsoft.com/office/drawing/2014/main" id="{170CC4BE-1312-8E7C-8C47-123229AEB11B}"/>
                </a:ext>
              </a:extLst>
            </p:cNvPr>
            <p:cNvSpPr/>
            <p:nvPr/>
          </p:nvSpPr>
          <p:spPr>
            <a:xfrm>
              <a:off x="26893991" y="11021472"/>
              <a:ext cx="809317" cy="731145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액자 17">
              <a:extLst>
                <a:ext uri="{FF2B5EF4-FFF2-40B4-BE49-F238E27FC236}">
                  <a16:creationId xmlns:a16="http://schemas.microsoft.com/office/drawing/2014/main" id="{4DAECAE3-53D0-045D-6323-019A754F32BF}"/>
                </a:ext>
              </a:extLst>
            </p:cNvPr>
            <p:cNvSpPr/>
            <p:nvPr/>
          </p:nvSpPr>
          <p:spPr>
            <a:xfrm>
              <a:off x="26149300" y="7293941"/>
              <a:ext cx="2298700" cy="3592286"/>
            </a:xfrm>
            <a:prstGeom prst="frame">
              <a:avLst>
                <a:gd name="adj1" fmla="val 5870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793BFE54-2EAB-14FB-944D-670308885BFF}"/>
                </a:ext>
              </a:extLst>
            </p:cNvPr>
            <p:cNvSpPr/>
            <p:nvPr/>
          </p:nvSpPr>
          <p:spPr>
            <a:xfrm>
              <a:off x="133966" y="17747293"/>
              <a:ext cx="14338539" cy="13557547"/>
            </a:xfrm>
            <a:prstGeom prst="roundRect">
              <a:avLst>
                <a:gd name="adj" fmla="val 4013"/>
              </a:avLst>
            </a:prstGeom>
            <a:solidFill>
              <a:srgbClr val="DAE9F6"/>
            </a:solidFill>
            <a:ln>
              <a:noFill/>
            </a:ln>
            <a:effectLst>
              <a:outerShdw dist="1016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모서리가 둥근 직사각형 18">
              <a:extLst>
                <a:ext uri="{FF2B5EF4-FFF2-40B4-BE49-F238E27FC236}">
                  <a16:creationId xmlns:a16="http://schemas.microsoft.com/office/drawing/2014/main" id="{15AE6C1F-58D8-A18B-CBE6-A60FAF9C0B88}"/>
                </a:ext>
              </a:extLst>
            </p:cNvPr>
            <p:cNvSpPr/>
            <p:nvPr/>
          </p:nvSpPr>
          <p:spPr>
            <a:xfrm>
              <a:off x="419101" y="17456751"/>
              <a:ext cx="8175870" cy="783193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dash"/>
              <a:miter lim="800000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4000" b="1" kern="0" dirty="0">
                  <a:ln w="28575">
                    <a:noFill/>
                    <a:prstDash val="dash"/>
                  </a:ln>
                  <a:solidFill>
                    <a:schemeClr val="bg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3. Proposed Work (SEWACs)</a:t>
              </a:r>
              <a:endParaRPr kumimoji="0" lang="ko-KR" altLang="en-US" sz="4000" b="1" i="0" u="none" strike="noStrike" kern="0" cap="none" spc="0" normalizeH="0" baseline="0" noProof="0" dirty="0">
                <a:ln w="285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775AF821-F03C-2393-D53A-FD79AE4E2456}"/>
                </a:ext>
              </a:extLst>
            </p:cNvPr>
            <p:cNvSpPr/>
            <p:nvPr/>
          </p:nvSpPr>
          <p:spPr>
            <a:xfrm>
              <a:off x="419100" y="18515120"/>
              <a:ext cx="13551256" cy="10389989"/>
            </a:xfrm>
            <a:prstGeom prst="roundRect">
              <a:avLst>
                <a:gd name="adj" fmla="val 6942"/>
              </a:avLst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0D96FD3F-493F-4A6F-975A-B8E049C8E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1336" y="18649300"/>
              <a:ext cx="12506783" cy="10063554"/>
            </a:xfrm>
            <a:prstGeom prst="rect">
              <a:avLst/>
            </a:prstGeom>
          </p:spPr>
        </p:pic>
        <p:sp>
          <p:nvSpPr>
            <p:cNvPr id="24" name="모서리가 둥근 직사각형 19">
              <a:extLst>
                <a:ext uri="{FF2B5EF4-FFF2-40B4-BE49-F238E27FC236}">
                  <a16:creationId xmlns:a16="http://schemas.microsoft.com/office/drawing/2014/main" id="{28B00F05-3677-F315-D483-D0CA155192B2}"/>
                </a:ext>
              </a:extLst>
            </p:cNvPr>
            <p:cNvSpPr/>
            <p:nvPr/>
          </p:nvSpPr>
          <p:spPr>
            <a:xfrm>
              <a:off x="437079" y="28989241"/>
              <a:ext cx="13912365" cy="2129600"/>
            </a:xfrm>
            <a:prstGeom prst="roundRect">
              <a:avLst>
                <a:gd name="adj" fmla="val 6284"/>
              </a:avLst>
            </a:prstGeom>
            <a:no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685800" marR="0" lvl="0" indent="-685800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Cell-compatible structure created by modifying two SRAM</a:t>
              </a:r>
            </a:p>
            <a:p>
              <a:pPr marL="685800" marR="0" lvl="0" indent="-685800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Operates by sensing BL discharge by write driver</a:t>
              </a:r>
            </a:p>
            <a:p>
              <a:pPr marL="685800" marR="0" lvl="0" indent="-685800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no effect on other operations</a:t>
              </a:r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0A1B2EAA-4860-6BD5-33F6-A0E06E778E65}"/>
                </a:ext>
              </a:extLst>
            </p:cNvPr>
            <p:cNvSpPr/>
            <p:nvPr/>
          </p:nvSpPr>
          <p:spPr>
            <a:xfrm>
              <a:off x="14995338" y="17747292"/>
              <a:ext cx="14338539" cy="21274525"/>
            </a:xfrm>
            <a:prstGeom prst="roundRect">
              <a:avLst>
                <a:gd name="adj" fmla="val 4013"/>
              </a:avLst>
            </a:prstGeom>
            <a:solidFill>
              <a:srgbClr val="DAE9F6"/>
            </a:solidFill>
            <a:ln>
              <a:noFill/>
            </a:ln>
            <a:effectLst>
              <a:outerShdw dist="1016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모서리가 둥근 직사각형 18">
              <a:extLst>
                <a:ext uri="{FF2B5EF4-FFF2-40B4-BE49-F238E27FC236}">
                  <a16:creationId xmlns:a16="http://schemas.microsoft.com/office/drawing/2014/main" id="{372CFC9F-22A1-49E4-B9BE-85A044182C86}"/>
                </a:ext>
              </a:extLst>
            </p:cNvPr>
            <p:cNvSpPr/>
            <p:nvPr/>
          </p:nvSpPr>
          <p:spPr>
            <a:xfrm>
              <a:off x="15280473" y="17456751"/>
              <a:ext cx="5986701" cy="783193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dash"/>
              <a:miter lim="800000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4000" b="1" kern="0" dirty="0">
                  <a:ln w="28575">
                    <a:noFill/>
                    <a:prstDash val="dash"/>
                  </a:ln>
                  <a:solidFill>
                    <a:schemeClr val="bg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4. Simulation Result</a:t>
              </a:r>
              <a:endParaRPr kumimoji="0" lang="ko-KR" altLang="en-US" sz="4000" b="1" i="0" u="none" strike="noStrike" kern="0" cap="none" spc="0" normalizeH="0" baseline="0" noProof="0" dirty="0">
                <a:ln w="285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48F76D97-27D8-1A9B-0F94-66E9E1472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28369" y="18515120"/>
              <a:ext cx="13857409" cy="6151397"/>
            </a:xfrm>
            <a:prstGeom prst="rect">
              <a:avLst/>
            </a:prstGeom>
          </p:spPr>
        </p:pic>
        <p:sp>
          <p:nvSpPr>
            <p:cNvPr id="28" name="모서리가 둥근 직사각형 19">
              <a:extLst>
                <a:ext uri="{FF2B5EF4-FFF2-40B4-BE49-F238E27FC236}">
                  <a16:creationId xmlns:a16="http://schemas.microsoft.com/office/drawing/2014/main" id="{8EE18651-8B88-4C22-A25E-98273B589327}"/>
                </a:ext>
              </a:extLst>
            </p:cNvPr>
            <p:cNvSpPr/>
            <p:nvPr/>
          </p:nvSpPr>
          <p:spPr>
            <a:xfrm>
              <a:off x="15182850" y="24629187"/>
              <a:ext cx="13712612" cy="1180953"/>
            </a:xfrm>
            <a:prstGeom prst="roundRect">
              <a:avLst>
                <a:gd name="adj" fmla="val 6284"/>
              </a:avLst>
            </a:prstGeom>
            <a:no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685800" marR="0" lvl="0" indent="-685800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Best write performance improvement</a:t>
              </a:r>
            </a:p>
          </p:txBody>
        </p: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E37FE2F6-0A6E-682E-3586-D4F3C7C0E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28369" y="25772810"/>
              <a:ext cx="13857409" cy="5316173"/>
            </a:xfrm>
            <a:prstGeom prst="rect">
              <a:avLst/>
            </a:prstGeom>
          </p:spPr>
        </p:pic>
        <p:sp>
          <p:nvSpPr>
            <p:cNvPr id="30" name="모서리가 둥근 직사각형 19">
              <a:extLst>
                <a:ext uri="{FF2B5EF4-FFF2-40B4-BE49-F238E27FC236}">
                  <a16:creationId xmlns:a16="http://schemas.microsoft.com/office/drawing/2014/main" id="{78CDE7A5-1018-F46D-65D7-1321710BC15C}"/>
                </a:ext>
              </a:extLst>
            </p:cNvPr>
            <p:cNvSpPr/>
            <p:nvPr/>
          </p:nvSpPr>
          <p:spPr>
            <a:xfrm>
              <a:off x="15182849" y="31051653"/>
              <a:ext cx="14151027" cy="1180953"/>
            </a:xfrm>
            <a:prstGeom prst="roundRect">
              <a:avLst>
                <a:gd name="adj" fmla="val 6284"/>
              </a:avLst>
            </a:prstGeom>
            <a:no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685800" marR="0" lvl="0" indent="-685800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Has the smallest area overhead in a 4:1 bit-interleaved structure</a:t>
              </a:r>
            </a:p>
          </p:txBody>
        </p: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6EA087FC-680C-6DFE-F073-BEB31CB95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228369" y="32195276"/>
              <a:ext cx="13857409" cy="5316173"/>
            </a:xfrm>
            <a:prstGeom prst="rect">
              <a:avLst/>
            </a:prstGeom>
          </p:spPr>
        </p:pic>
        <p:sp>
          <p:nvSpPr>
            <p:cNvPr id="32" name="모서리가 둥근 직사각형 19">
              <a:extLst>
                <a:ext uri="{FF2B5EF4-FFF2-40B4-BE49-F238E27FC236}">
                  <a16:creationId xmlns:a16="http://schemas.microsoft.com/office/drawing/2014/main" id="{6BBA9723-798C-9B88-ECB3-29E9F8C3020C}"/>
                </a:ext>
              </a:extLst>
            </p:cNvPr>
            <p:cNvSpPr/>
            <p:nvPr/>
          </p:nvSpPr>
          <p:spPr>
            <a:xfrm>
              <a:off x="15182849" y="37474119"/>
              <a:ext cx="14151027" cy="1547698"/>
            </a:xfrm>
            <a:prstGeom prst="roundRect">
              <a:avLst>
                <a:gd name="adj" fmla="val 6284"/>
              </a:avLst>
            </a:prstGeom>
            <a:no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685800" marR="0" lvl="0" indent="-685800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Has the smallest area overhead in a 4:1 bit-interleaved structure</a:t>
              </a:r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E7BBEC94-0A51-FCE0-A1E2-9F25D6E40425}"/>
                </a:ext>
              </a:extLst>
            </p:cNvPr>
            <p:cNvSpPr/>
            <p:nvPr/>
          </p:nvSpPr>
          <p:spPr>
            <a:xfrm>
              <a:off x="133966" y="31824048"/>
              <a:ext cx="14338539" cy="7197770"/>
            </a:xfrm>
            <a:prstGeom prst="roundRect">
              <a:avLst>
                <a:gd name="adj" fmla="val 4013"/>
              </a:avLst>
            </a:prstGeom>
            <a:solidFill>
              <a:srgbClr val="DAE9F6"/>
            </a:solidFill>
            <a:ln>
              <a:noFill/>
            </a:ln>
            <a:effectLst>
              <a:outerShdw dist="1016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모서리가 둥근 직사각형 18">
              <a:extLst>
                <a:ext uri="{FF2B5EF4-FFF2-40B4-BE49-F238E27FC236}">
                  <a16:creationId xmlns:a16="http://schemas.microsoft.com/office/drawing/2014/main" id="{4423CDC7-C249-9D81-AE73-8C4288844429}"/>
                </a:ext>
              </a:extLst>
            </p:cNvPr>
            <p:cNvSpPr/>
            <p:nvPr/>
          </p:nvSpPr>
          <p:spPr>
            <a:xfrm>
              <a:off x="419100" y="31533505"/>
              <a:ext cx="6343171" cy="783193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dash"/>
              <a:miter lim="800000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4000" b="1" kern="0" dirty="0">
                  <a:ln w="28575">
                    <a:noFill/>
                    <a:prstDash val="dash"/>
                  </a:ln>
                  <a:solidFill>
                    <a:schemeClr val="bg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5. Chip measurement</a:t>
              </a:r>
              <a:endParaRPr kumimoji="0" lang="ko-KR" altLang="en-US" sz="4000" b="1" i="0" u="none" strike="noStrike" kern="0" cap="none" spc="0" normalizeH="0" baseline="0" noProof="0" dirty="0">
                <a:ln w="285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3D5D9657-0402-56BE-0FD6-E522CC217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8215" y="32505579"/>
              <a:ext cx="13833023" cy="5377138"/>
            </a:xfrm>
            <a:prstGeom prst="rect">
              <a:avLst/>
            </a:prstGeom>
          </p:spPr>
        </p:pic>
        <p:sp>
          <p:nvSpPr>
            <p:cNvPr id="36" name="모서리가 둥근 직사각형 19">
              <a:extLst>
                <a:ext uri="{FF2B5EF4-FFF2-40B4-BE49-F238E27FC236}">
                  <a16:creationId xmlns:a16="http://schemas.microsoft.com/office/drawing/2014/main" id="{51EA2A30-4631-41B0-FF2E-D4E25068476F}"/>
                </a:ext>
              </a:extLst>
            </p:cNvPr>
            <p:cNvSpPr/>
            <p:nvPr/>
          </p:nvSpPr>
          <p:spPr>
            <a:xfrm>
              <a:off x="348709" y="37811448"/>
              <a:ext cx="14151027" cy="1180953"/>
            </a:xfrm>
            <a:prstGeom prst="roundRect">
              <a:avLst>
                <a:gd name="adj" fmla="val 6284"/>
              </a:avLst>
            </a:prstGeom>
            <a:no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685800" marR="0" lvl="0" indent="-685800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Verification of performance of proposed structure through chip measurement</a:t>
              </a:r>
            </a:p>
          </p:txBody>
        </p:sp>
      </p:grpSp>
      <p:pic>
        <p:nvPicPr>
          <p:cNvPr id="6" name="그림 5" descr="패턴, 사각형, 대칭, 예술이(가) 표시된 사진&#10;&#10;자동 생성된 설명">
            <a:extLst>
              <a:ext uri="{FF2B5EF4-FFF2-40B4-BE49-F238E27FC236}">
                <a16:creationId xmlns:a16="http://schemas.microsoft.com/office/drawing/2014/main" id="{D95DC4A1-A2A3-B841-B643-714519C297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57" y="5009612"/>
            <a:ext cx="2857143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49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210</Words>
  <Application>Microsoft Office PowerPoint</Application>
  <PresentationFormat>사용자 지정</PresentationFormat>
  <Paragraphs>24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민준 여</cp:lastModifiedBy>
  <cp:revision>8</cp:revision>
  <dcterms:created xsi:type="dcterms:W3CDTF">2018-03-08T06:02:33Z</dcterms:created>
  <dcterms:modified xsi:type="dcterms:W3CDTF">2024-06-28T03:48:56Z</dcterms:modified>
</cp:coreProperties>
</file>